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339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31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445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21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950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127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314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74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3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724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31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1790D-2A80-4624-A8C9-C411B74CDAA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94ECE-C5C3-4120-B6B1-C4CF115D8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62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323" y="269481"/>
            <a:ext cx="113302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ТС: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Маршала Савицкого, возле д. 5. Марка ТС: Мицубиси </a:t>
            </a:r>
            <a:r>
              <a:rPr lang="ru-RU" sz="1200" dirty="0" err="1" smtClean="0"/>
              <a:t>Каризма</a:t>
            </a:r>
            <a:r>
              <a:rPr lang="ru-RU" sz="1200" dirty="0" smtClean="0"/>
              <a:t>, Цвет: серебристый, ГРЗ: б/н.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ТС не взимается. По истечении трёх месяцев хранения на специализированной стоянке будет рассмотрен вопрос об утилизации невостребованного автомобиля.</a:t>
            </a:r>
            <a:endParaRPr lang="ru-RU" sz="1200" dirty="0"/>
          </a:p>
        </p:txBody>
      </p:sp>
      <p:sp>
        <p:nvSpPr>
          <p:cNvPr id="5" name="AutoShape 2" descr="blob:https://web.whatsapp.com/9d4b316c-b561-4671-a2de-c49bb111d33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721" y="2679640"/>
            <a:ext cx="2235431" cy="2968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104" y="2679641"/>
            <a:ext cx="2358824" cy="2953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880" y="2679641"/>
            <a:ext cx="2558327" cy="292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54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6255" y="58847"/>
            <a:ext cx="119038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 ТС: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ул. Индустриальная, возле д. 9. Марка ТС: SKODA FABIA, Цвет: светло-серый, ГРЗ: С651АМ123.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Москвы. В случае непринятия мер ТС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 Возврат ТС осуществляется в течении трёх месяцев со дня перемещения по письменному заявлению автовладельца, с предъявлением документов удостоверяющих личность владельца, ПТС, свидетельства о регистрации ТС. Плата за перемещение и хранение ТС не взимается. По истечении трёх месяцев хранения на специализированной стоянке будет рассмотрен вопрос об утилизации невостребованного автомобиля.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83" y="2535381"/>
            <a:ext cx="3307893" cy="23594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716" y="2535381"/>
            <a:ext cx="2279420" cy="23532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433" y="2535381"/>
            <a:ext cx="3498966" cy="213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960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418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2025-04-02T15:12:44Z</dcterms:created>
  <dcterms:modified xsi:type="dcterms:W3CDTF">2025-04-02T15:12:52Z</dcterms:modified>
</cp:coreProperties>
</file>